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76" d="100"/>
          <a:sy n="76" d="100"/>
        </p:scale>
        <p:origin x="3516"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ref.nara.jp/item/285810.htm#itemid28581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29556"/>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2509798028"/>
              </p:ext>
            </p:extLst>
          </p:nvPr>
        </p:nvGraphicFramePr>
        <p:xfrm>
          <a:off x="151072" y="799780"/>
          <a:ext cx="6589011" cy="807244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令和４年度奈良県防災講演会</a:t>
                      </a:r>
                      <a:endParaRPr kumimoji="1" lang="en-US" altLang="ja-JP"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hlinkClick r:id="rId2"/>
                        </a:rPr>
                        <a:t>https://www.pref.nara.jp/item/285810.htm#itemid285810</a:t>
                      </a:r>
                      <a:r>
                        <a:rPr kumimoji="1" lang="ja-JP" altLang="en-US" sz="1200" b="1"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講　師：陸上自衛隊中部方面総監　堀井泰蔵氏</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演奏会：陸上自衛隊中部方面音楽隊</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536260">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令和５年２月５日１３時００分　～　１５時３０分</a:t>
                      </a:r>
                      <a:endParaRPr kumimoji="1" lang="en-US" altLang="ja-JP" sz="1400"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生駒市たけまるホール</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奈良県生駒市北新町</a:t>
                      </a:r>
                      <a:r>
                        <a:rPr kumimoji="1" lang="en-US" altLang="ja-JP" dirty="0">
                          <a:latin typeface="メイリオ" panose="020B0604030504040204" pitchFamily="50" charset="-128"/>
                          <a:ea typeface="メイリオ" panose="020B0604030504040204" pitchFamily="50" charset="-128"/>
                        </a:rPr>
                        <a:t>9-28</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奈良県</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奈良県奈良市登大路町</a:t>
                      </a:r>
                      <a:r>
                        <a:rPr kumimoji="1" lang="en-US" altLang="ja-JP" dirty="0">
                          <a:latin typeface="メイリオ" panose="020B0604030504040204" pitchFamily="50" charset="-128"/>
                          <a:ea typeface="メイリオ" panose="020B0604030504040204" pitchFamily="50" charset="-128"/>
                        </a:rPr>
                        <a:t>30</a:t>
                      </a:r>
                      <a:r>
                        <a:rPr kumimoji="1" lang="ja-JP" altLang="en-US" dirty="0">
                          <a:latin typeface="メイリオ" panose="020B0604030504040204" pitchFamily="50" charset="-128"/>
                          <a:ea typeface="メイリオ" panose="020B0604030504040204" pitchFamily="50" charset="-128"/>
                        </a:rPr>
                        <a:t>番地</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（電話番号）</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0742-27-8091</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endParaRPr kumimoji="1"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８９２人 （注）</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７００人 （注）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イベント内容は講演と演奏会であり、参加者が大声を出すことはない。</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テキスト ボックス 19">
            <a:extLst>
              <a:ext uri="{FF2B5EF4-FFF2-40B4-BE49-F238E27FC236}">
                <a16:creationId xmlns:a16="http://schemas.microsoft.com/office/drawing/2014/main" id="{81398338-6ACE-42DE-A108-E6613037051B}"/>
              </a:ext>
            </a:extLst>
          </p:cNvPr>
          <p:cNvSpPr txBox="1"/>
          <p:nvPr/>
        </p:nvSpPr>
        <p:spPr>
          <a:xfrm>
            <a:off x="1268508" y="4997729"/>
            <a:ext cx="387144" cy="369332"/>
          </a:xfrm>
          <a:prstGeom prst="rect">
            <a:avLst/>
          </a:prstGeom>
          <a:noFill/>
        </p:spPr>
        <p:txBody>
          <a:bodyPr wrap="square" rtlCol="0">
            <a:spAutoFit/>
          </a:bodyPr>
          <a:lstStyle/>
          <a:p>
            <a:r>
              <a:rPr kumimoji="1" lang="ja-JP" altLang="en-US" b="1" dirty="0"/>
              <a:t>✓</a:t>
            </a: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00937103"/>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514450E2-6943-4182-822C-697849268B3E}"/>
              </a:ext>
            </a:extLst>
          </p:cNvPr>
          <p:cNvSpPr txBox="1"/>
          <p:nvPr/>
        </p:nvSpPr>
        <p:spPr>
          <a:xfrm>
            <a:off x="1808862" y="2871926"/>
            <a:ext cx="387144" cy="369332"/>
          </a:xfrm>
          <a:prstGeom prst="rect">
            <a:avLst/>
          </a:prstGeom>
          <a:noFill/>
        </p:spPr>
        <p:txBody>
          <a:bodyPr wrap="square" rtlCol="0">
            <a:spAutoFit/>
          </a:bodyPr>
          <a:lstStyle/>
          <a:p>
            <a:r>
              <a:rPr kumimoji="1" lang="ja-JP" altLang="en-US" b="1" dirty="0"/>
              <a:t>✓</a:t>
            </a:r>
          </a:p>
        </p:txBody>
      </p:sp>
      <p:sp>
        <p:nvSpPr>
          <p:cNvPr id="17" name="テキスト ボックス 16">
            <a:extLst>
              <a:ext uri="{FF2B5EF4-FFF2-40B4-BE49-F238E27FC236}">
                <a16:creationId xmlns:a16="http://schemas.microsoft.com/office/drawing/2014/main" id="{21B95B65-F792-4027-B69C-ABE6B0FD8D1A}"/>
              </a:ext>
            </a:extLst>
          </p:cNvPr>
          <p:cNvSpPr txBox="1"/>
          <p:nvPr/>
        </p:nvSpPr>
        <p:spPr>
          <a:xfrm>
            <a:off x="1808862" y="6350833"/>
            <a:ext cx="387144" cy="369332"/>
          </a:xfrm>
          <a:prstGeom prst="rect">
            <a:avLst/>
          </a:prstGeom>
          <a:noFill/>
        </p:spPr>
        <p:txBody>
          <a:bodyPr wrap="square" rtlCol="0">
            <a:spAutoFit/>
          </a:bodyPr>
          <a:lstStyle/>
          <a:p>
            <a:r>
              <a:rPr kumimoji="1" lang="ja-JP" altLang="en-US" b="1" dirty="0"/>
              <a:t>✓</a:t>
            </a:r>
          </a:p>
        </p:txBody>
      </p:sp>
      <p:sp>
        <p:nvSpPr>
          <p:cNvPr id="19" name="テキスト ボックス 18">
            <a:extLst>
              <a:ext uri="{FF2B5EF4-FFF2-40B4-BE49-F238E27FC236}">
                <a16:creationId xmlns:a16="http://schemas.microsoft.com/office/drawing/2014/main" id="{F521A837-A9D3-4CC6-BEB6-3260CBF73501}"/>
              </a:ext>
            </a:extLst>
          </p:cNvPr>
          <p:cNvSpPr txBox="1"/>
          <p:nvPr/>
        </p:nvSpPr>
        <p:spPr>
          <a:xfrm>
            <a:off x="1808862" y="6631636"/>
            <a:ext cx="387144" cy="369332"/>
          </a:xfrm>
          <a:prstGeom prst="rect">
            <a:avLst/>
          </a:prstGeom>
          <a:noFill/>
        </p:spPr>
        <p:txBody>
          <a:bodyPr wrap="square" rtlCol="0">
            <a:spAutoFit/>
          </a:bodyPr>
          <a:lstStyle/>
          <a:p>
            <a:r>
              <a:rPr kumimoji="1" lang="ja-JP" altLang="en-US" b="1" dirty="0"/>
              <a:t>✓</a:t>
            </a:r>
          </a:p>
        </p:txBody>
      </p:sp>
      <p:sp>
        <p:nvSpPr>
          <p:cNvPr id="20" name="テキスト ボックス 19">
            <a:extLst>
              <a:ext uri="{FF2B5EF4-FFF2-40B4-BE49-F238E27FC236}">
                <a16:creationId xmlns:a16="http://schemas.microsoft.com/office/drawing/2014/main" id="{82C5BECE-C927-446E-B742-F0C4F8C64565}"/>
              </a:ext>
            </a:extLst>
          </p:cNvPr>
          <p:cNvSpPr txBox="1"/>
          <p:nvPr/>
        </p:nvSpPr>
        <p:spPr>
          <a:xfrm>
            <a:off x="1808862" y="8007629"/>
            <a:ext cx="387144" cy="369332"/>
          </a:xfrm>
          <a:prstGeom prst="rect">
            <a:avLst/>
          </a:prstGeom>
          <a:noFill/>
        </p:spPr>
        <p:txBody>
          <a:bodyPr wrap="square" rtlCol="0">
            <a:spAutoFit/>
          </a:bodyPr>
          <a:lstStyle/>
          <a:p>
            <a:r>
              <a:rPr kumimoji="1" lang="ja-JP" altLang="en-US" b="1" dirty="0"/>
              <a:t>✓</a:t>
            </a:r>
          </a:p>
        </p:txBody>
      </p:sp>
      <p:sp>
        <p:nvSpPr>
          <p:cNvPr id="22" name="テキスト ボックス 21">
            <a:extLst>
              <a:ext uri="{FF2B5EF4-FFF2-40B4-BE49-F238E27FC236}">
                <a16:creationId xmlns:a16="http://schemas.microsoft.com/office/drawing/2014/main" id="{83E7943C-0C4C-4C12-B62A-C08CAE08FFAF}"/>
              </a:ext>
            </a:extLst>
          </p:cNvPr>
          <p:cNvSpPr txBox="1"/>
          <p:nvPr/>
        </p:nvSpPr>
        <p:spPr>
          <a:xfrm>
            <a:off x="1808862" y="3337773"/>
            <a:ext cx="387144" cy="369332"/>
          </a:xfrm>
          <a:prstGeom prst="rect">
            <a:avLst/>
          </a:prstGeom>
          <a:noFill/>
        </p:spPr>
        <p:txBody>
          <a:bodyPr wrap="square" rtlCol="0">
            <a:spAutoFit/>
          </a:bodyPr>
          <a:lstStyle/>
          <a:p>
            <a:r>
              <a:rPr kumimoji="1" lang="ja-JP" altLang="en-US" b="1" dirty="0"/>
              <a:t>✓</a:t>
            </a:r>
          </a:p>
        </p:txBody>
      </p:sp>
      <p:sp>
        <p:nvSpPr>
          <p:cNvPr id="23" name="テキスト ボックス 22">
            <a:extLst>
              <a:ext uri="{FF2B5EF4-FFF2-40B4-BE49-F238E27FC236}">
                <a16:creationId xmlns:a16="http://schemas.microsoft.com/office/drawing/2014/main" id="{7788C96F-498C-4DD2-A8A0-E61C858306BB}"/>
              </a:ext>
            </a:extLst>
          </p:cNvPr>
          <p:cNvSpPr txBox="1"/>
          <p:nvPr/>
        </p:nvSpPr>
        <p:spPr>
          <a:xfrm>
            <a:off x="1808862" y="7062029"/>
            <a:ext cx="387144" cy="369332"/>
          </a:xfrm>
          <a:prstGeom prst="rect">
            <a:avLst/>
          </a:prstGeom>
          <a:noFill/>
        </p:spPr>
        <p:txBody>
          <a:bodyPr wrap="square" rtlCol="0">
            <a:spAutoFit/>
          </a:bodyPr>
          <a:lstStyle/>
          <a:p>
            <a:r>
              <a:rPr kumimoji="1" lang="ja-JP" altLang="en-US" b="1" dirty="0"/>
              <a:t>✓</a:t>
            </a:r>
          </a:p>
        </p:txBody>
      </p:sp>
      <p:sp>
        <p:nvSpPr>
          <p:cNvPr id="24" name="テキスト ボックス 23">
            <a:extLst>
              <a:ext uri="{FF2B5EF4-FFF2-40B4-BE49-F238E27FC236}">
                <a16:creationId xmlns:a16="http://schemas.microsoft.com/office/drawing/2014/main" id="{B492A2C2-FC65-406F-A95E-CA2812CC9A9B}"/>
              </a:ext>
            </a:extLst>
          </p:cNvPr>
          <p:cNvSpPr txBox="1"/>
          <p:nvPr/>
        </p:nvSpPr>
        <p:spPr>
          <a:xfrm>
            <a:off x="1808862" y="8671238"/>
            <a:ext cx="387144" cy="369332"/>
          </a:xfrm>
          <a:prstGeom prst="rect">
            <a:avLst/>
          </a:prstGeom>
          <a:noFill/>
        </p:spPr>
        <p:txBody>
          <a:bodyPr wrap="square" rtlCol="0">
            <a:spAutoFit/>
          </a:bodyPr>
          <a:lstStyle/>
          <a:p>
            <a:r>
              <a:rPr kumimoji="1" lang="ja-JP" altLang="en-US" b="1" dirty="0"/>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A5D20157-7566-4908-90D5-7FDD0DF91B27}"/>
              </a:ext>
            </a:extLst>
          </p:cNvPr>
          <p:cNvSpPr txBox="1"/>
          <p:nvPr/>
        </p:nvSpPr>
        <p:spPr>
          <a:xfrm>
            <a:off x="1808862" y="3283229"/>
            <a:ext cx="387144" cy="369332"/>
          </a:xfrm>
          <a:prstGeom prst="rect">
            <a:avLst/>
          </a:prstGeom>
          <a:noFill/>
        </p:spPr>
        <p:txBody>
          <a:bodyPr wrap="square" rtlCol="0">
            <a:spAutoFit/>
          </a:bodyPr>
          <a:lstStyle/>
          <a:p>
            <a:r>
              <a:rPr kumimoji="1" lang="ja-JP" altLang="en-US" b="1" dirty="0"/>
              <a:t>✓</a:t>
            </a:r>
          </a:p>
        </p:txBody>
      </p:sp>
      <p:sp>
        <p:nvSpPr>
          <p:cNvPr id="19" name="テキスト ボックス 18">
            <a:extLst>
              <a:ext uri="{FF2B5EF4-FFF2-40B4-BE49-F238E27FC236}">
                <a16:creationId xmlns:a16="http://schemas.microsoft.com/office/drawing/2014/main" id="{478B46CB-7A83-418F-808E-363A20BCE648}"/>
              </a:ext>
            </a:extLst>
          </p:cNvPr>
          <p:cNvSpPr txBox="1"/>
          <p:nvPr/>
        </p:nvSpPr>
        <p:spPr>
          <a:xfrm>
            <a:off x="1808862" y="4818096"/>
            <a:ext cx="387144" cy="369332"/>
          </a:xfrm>
          <a:prstGeom prst="rect">
            <a:avLst/>
          </a:prstGeom>
          <a:noFill/>
        </p:spPr>
        <p:txBody>
          <a:bodyPr wrap="square" rtlCol="0">
            <a:spAutoFit/>
          </a:bodyPr>
          <a:lstStyle/>
          <a:p>
            <a:r>
              <a:rPr kumimoji="1" lang="ja-JP" altLang="en-US" b="1" dirty="0"/>
              <a:t>✓</a:t>
            </a:r>
          </a:p>
        </p:txBody>
      </p:sp>
      <p:sp>
        <p:nvSpPr>
          <p:cNvPr id="20" name="テキスト ボックス 19">
            <a:extLst>
              <a:ext uri="{FF2B5EF4-FFF2-40B4-BE49-F238E27FC236}">
                <a16:creationId xmlns:a16="http://schemas.microsoft.com/office/drawing/2014/main" id="{B116A056-9D11-4CB0-8F09-4BAB436907B0}"/>
              </a:ext>
            </a:extLst>
          </p:cNvPr>
          <p:cNvSpPr txBox="1"/>
          <p:nvPr/>
        </p:nvSpPr>
        <p:spPr>
          <a:xfrm>
            <a:off x="1808862" y="5983631"/>
            <a:ext cx="387144" cy="369332"/>
          </a:xfrm>
          <a:prstGeom prst="rect">
            <a:avLst/>
          </a:prstGeom>
          <a:noFill/>
        </p:spPr>
        <p:txBody>
          <a:bodyPr wrap="square" rtlCol="0">
            <a:spAutoFit/>
          </a:bodyPr>
          <a:lstStyle/>
          <a:p>
            <a:r>
              <a:rPr kumimoji="1" lang="ja-JP" altLang="en-US" b="1" dirty="0"/>
              <a:t>✓</a:t>
            </a:r>
          </a:p>
        </p:txBody>
      </p:sp>
      <p:sp>
        <p:nvSpPr>
          <p:cNvPr id="21" name="テキスト ボックス 20">
            <a:extLst>
              <a:ext uri="{FF2B5EF4-FFF2-40B4-BE49-F238E27FC236}">
                <a16:creationId xmlns:a16="http://schemas.microsoft.com/office/drawing/2014/main" id="{402F2FD1-9E37-4712-85A2-08ACBAA9B09A}"/>
              </a:ext>
            </a:extLst>
          </p:cNvPr>
          <p:cNvSpPr txBox="1"/>
          <p:nvPr/>
        </p:nvSpPr>
        <p:spPr>
          <a:xfrm>
            <a:off x="1808862" y="7390600"/>
            <a:ext cx="387144" cy="369332"/>
          </a:xfrm>
          <a:prstGeom prst="rect">
            <a:avLst/>
          </a:prstGeom>
          <a:noFill/>
        </p:spPr>
        <p:txBody>
          <a:bodyPr wrap="square" rtlCol="0">
            <a:spAutoFit/>
          </a:bodyPr>
          <a:lstStyle/>
          <a:p>
            <a:r>
              <a:rPr kumimoji="1" lang="ja-JP" altLang="en-US" b="1" dirty="0"/>
              <a:t>✓</a:t>
            </a:r>
          </a:p>
        </p:txBody>
      </p:sp>
      <p:sp>
        <p:nvSpPr>
          <p:cNvPr id="22" name="テキスト ボックス 21">
            <a:extLst>
              <a:ext uri="{FF2B5EF4-FFF2-40B4-BE49-F238E27FC236}">
                <a16:creationId xmlns:a16="http://schemas.microsoft.com/office/drawing/2014/main" id="{EB1A7D4B-8276-4A2C-BEB1-9F1AB3D6B632}"/>
              </a:ext>
            </a:extLst>
          </p:cNvPr>
          <p:cNvSpPr txBox="1"/>
          <p:nvPr/>
        </p:nvSpPr>
        <p:spPr>
          <a:xfrm>
            <a:off x="1808862" y="8094696"/>
            <a:ext cx="387144" cy="369332"/>
          </a:xfrm>
          <a:prstGeom prst="rect">
            <a:avLst/>
          </a:prstGeom>
          <a:noFill/>
        </p:spPr>
        <p:txBody>
          <a:bodyPr wrap="square" rtlCol="0">
            <a:spAutoFit/>
          </a:bodyPr>
          <a:lstStyle/>
          <a:p>
            <a:r>
              <a:rPr kumimoji="1" lang="ja-JP" altLang="en-US" b="1" dirty="0"/>
              <a:t>✓</a:t>
            </a: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4339</TotalTime>
  <Words>1029</Words>
  <Application>Microsoft Office PowerPoint</Application>
  <PresentationFormat>A4 210 x 297 mm</PresentationFormat>
  <Paragraphs>122</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吉川 咲菜</cp:lastModifiedBy>
  <cp:revision>623</cp:revision>
  <cp:lastPrinted>2022-07-11T11:10:24Z</cp:lastPrinted>
  <dcterms:created xsi:type="dcterms:W3CDTF">2021-06-21T06:44:25Z</dcterms:created>
  <dcterms:modified xsi:type="dcterms:W3CDTF">2023-01-30T07:17:47Z</dcterms:modified>
</cp:coreProperties>
</file>