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8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738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C33B-2EB5-4DFB-AAA3-5F2035E73E13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A7E6D-4A1E-4308-BFC4-8152E8D73E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123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3C33B-2EB5-4DFB-AAA3-5F2035E73E13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A7E6D-4A1E-4308-BFC4-8152E8D73EB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950A58F-1287-4087-8117-DB5C56623513}"/>
              </a:ext>
            </a:extLst>
          </p:cNvPr>
          <p:cNvSpPr txBox="1"/>
          <p:nvPr userDrawn="1"/>
        </p:nvSpPr>
        <p:spPr>
          <a:xfrm>
            <a:off x="93000" y="39755"/>
            <a:ext cx="97200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 実施体制</a:t>
            </a:r>
            <a:r>
              <a:rPr lang="ja-JP" altLang="ja-JP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に関する企画提案</a:t>
            </a:r>
            <a:endParaRPr kumimoji="1" lang="ja-JP" altLang="en-US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31ECDE8-3FBB-406C-906C-F98649862C86}"/>
              </a:ext>
            </a:extLst>
          </p:cNvPr>
          <p:cNvSpPr txBox="1"/>
          <p:nvPr userDrawn="1"/>
        </p:nvSpPr>
        <p:spPr>
          <a:xfrm>
            <a:off x="9007240" y="107278"/>
            <a:ext cx="745964" cy="234286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ja-JP" altLang="en-US" sz="105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（様式７）</a:t>
            </a:r>
          </a:p>
        </p:txBody>
      </p:sp>
    </p:spTree>
    <p:extLst>
      <p:ext uri="{BB962C8B-B14F-4D97-AF65-F5344CB8AC3E}">
        <p14:creationId xmlns:p14="http://schemas.microsoft.com/office/powerpoint/2010/main" val="1459240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313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0</Words>
  <Application>Microsoft Office PowerPoint</Application>
  <PresentationFormat>A4 210 x 297 mm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奈良県</dc:creator>
  <cp:lastModifiedBy>奈良県</cp:lastModifiedBy>
  <cp:revision>7</cp:revision>
  <dcterms:created xsi:type="dcterms:W3CDTF">2025-07-23T05:41:51Z</dcterms:created>
  <dcterms:modified xsi:type="dcterms:W3CDTF">2025-07-31T07:02:01Z</dcterms:modified>
</cp:coreProperties>
</file>